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FF33"/>
    <a:srgbClr val="FF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62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66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2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05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2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8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7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2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17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0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39552" y="620064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1" name="Grupa 30"/>
          <p:cNvGrpSpPr/>
          <p:nvPr/>
        </p:nvGrpSpPr>
        <p:grpSpPr>
          <a:xfrm>
            <a:off x="539552" y="1340064"/>
            <a:ext cx="1800000" cy="360000"/>
            <a:chOff x="1451001" y="4365104"/>
            <a:chExt cx="1800000" cy="360000"/>
          </a:xfrm>
        </p:grpSpPr>
        <p:sp>
          <p:nvSpPr>
            <p:cNvPr id="32" name="Luk 31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Luk 32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4" name="Elipsa 33"/>
          <p:cNvSpPr/>
          <p:nvPr/>
        </p:nvSpPr>
        <p:spPr>
          <a:xfrm>
            <a:off x="3131840" y="63876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5" name="Grupa 34"/>
          <p:cNvGrpSpPr/>
          <p:nvPr/>
        </p:nvGrpSpPr>
        <p:grpSpPr>
          <a:xfrm>
            <a:off x="3131840" y="1358767"/>
            <a:ext cx="1800000" cy="360000"/>
            <a:chOff x="1451001" y="4365104"/>
            <a:chExt cx="1800000" cy="360000"/>
          </a:xfrm>
        </p:grpSpPr>
        <p:sp>
          <p:nvSpPr>
            <p:cNvPr id="36" name="Luk 35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accent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Luk 36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accent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8" name="Elipsa 37"/>
          <p:cNvSpPr/>
          <p:nvPr/>
        </p:nvSpPr>
        <p:spPr>
          <a:xfrm>
            <a:off x="5436096" y="672584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9" name="Grupa 38"/>
          <p:cNvGrpSpPr/>
          <p:nvPr/>
        </p:nvGrpSpPr>
        <p:grpSpPr>
          <a:xfrm>
            <a:off x="5436096" y="1392584"/>
            <a:ext cx="1800000" cy="360000"/>
            <a:chOff x="1451001" y="4365104"/>
            <a:chExt cx="1800000" cy="360000"/>
          </a:xfrm>
        </p:grpSpPr>
        <p:sp>
          <p:nvSpPr>
            <p:cNvPr id="40" name="Luk 39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Luk 40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2" name="Elipsa 41"/>
          <p:cNvSpPr/>
          <p:nvPr/>
        </p:nvSpPr>
        <p:spPr>
          <a:xfrm>
            <a:off x="683568" y="2852936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18900000" scaled="1"/>
            <a:tileRect/>
          </a:gra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3" name="Grupa 42"/>
          <p:cNvGrpSpPr/>
          <p:nvPr/>
        </p:nvGrpSpPr>
        <p:grpSpPr>
          <a:xfrm>
            <a:off x="683568" y="3572936"/>
            <a:ext cx="1800000" cy="360000"/>
            <a:chOff x="1451001" y="4365104"/>
            <a:chExt cx="1800000" cy="360000"/>
          </a:xfrm>
        </p:grpSpPr>
        <p:sp>
          <p:nvSpPr>
            <p:cNvPr id="44" name="Luk 43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Luk 44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6" name="Elipsa 45"/>
          <p:cNvSpPr/>
          <p:nvPr/>
        </p:nvSpPr>
        <p:spPr>
          <a:xfrm>
            <a:off x="3131840" y="2858666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7" name="Grupa 46"/>
          <p:cNvGrpSpPr/>
          <p:nvPr/>
        </p:nvGrpSpPr>
        <p:grpSpPr>
          <a:xfrm>
            <a:off x="3131840" y="3578666"/>
            <a:ext cx="1800000" cy="360000"/>
            <a:chOff x="1451001" y="4365104"/>
            <a:chExt cx="1800000" cy="360000"/>
          </a:xfrm>
        </p:grpSpPr>
        <p:sp>
          <p:nvSpPr>
            <p:cNvPr id="48" name="Luk 47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bg2">
                  <a:lumMod val="1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Luk 48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bg2">
                  <a:lumMod val="1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0" name="Elipsa 49"/>
          <p:cNvSpPr/>
          <p:nvPr/>
        </p:nvSpPr>
        <p:spPr>
          <a:xfrm>
            <a:off x="5580112" y="2848000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0066FF">
                  <a:shade val="30000"/>
                  <a:satMod val="115000"/>
                </a:srgbClr>
              </a:gs>
              <a:gs pos="50000">
                <a:srgbClr val="0066FF">
                  <a:shade val="67500"/>
                  <a:satMod val="115000"/>
                </a:srgbClr>
              </a:gs>
              <a:gs pos="100000">
                <a:srgbClr val="0066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1" name="Grupa 50"/>
          <p:cNvGrpSpPr/>
          <p:nvPr/>
        </p:nvGrpSpPr>
        <p:grpSpPr>
          <a:xfrm>
            <a:off x="5580112" y="3568000"/>
            <a:ext cx="1800000" cy="360000"/>
            <a:chOff x="1451001" y="4365104"/>
            <a:chExt cx="1800000" cy="360000"/>
          </a:xfrm>
        </p:grpSpPr>
        <p:sp>
          <p:nvSpPr>
            <p:cNvPr id="52" name="Luk 51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chemeClr val="accent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Luk 52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chemeClr val="accent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209932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OŠ Josipa Badalića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Antonija Horvatek</dc:creator>
  <cp:lastModifiedBy>Antonija Horvatek</cp:lastModifiedBy>
  <cp:revision>5</cp:revision>
  <dcterms:created xsi:type="dcterms:W3CDTF">2015-03-20T07:05:55Z</dcterms:created>
  <dcterms:modified xsi:type="dcterms:W3CDTF">2015-03-20T19:26:35Z</dcterms:modified>
</cp:coreProperties>
</file>